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38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4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55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5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9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63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34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8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94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8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5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0ED2-BF2F-43C4-B875-E192952C92A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2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nl-NL" dirty="0" smtClean="0"/>
              <a:t>Bedrijfskolom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9562"/>
            <a:ext cx="2993933" cy="51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maken.wikiwijs.nl/userfiles/9fbf69f7bb27187f3f67466ec761d9641346a4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84341"/>
            <a:ext cx="2476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ken.wikiwijs.nl/userfiles/08a2e1731b8da28c9a0a85cd04e226941c3f99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747558"/>
            <a:ext cx="2476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Productieketen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804247" cy="188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thumbs.dreamstime.com/x/vector-illustration-stages-production-processing-milk-dairy-farm-to-table-eps-69033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Sorteren: scheiden op eigenschap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076" name="Picture 4" descr="http://www.square-crops.com/images/post/models/post/post_img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43661"/>
            <a:ext cx="4536504" cy="21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mptythefridge.be/wp-content/uploads/2014/11/Empty-the-Fridge-Soorten-peren1-e1490733650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9" y="2420888"/>
            <a:ext cx="6521535" cy="20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reefa.nl/files/moodbars/Moodbar_tomaten_900x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" y="4869160"/>
            <a:ext cx="4137398" cy="15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nl-NL" dirty="0" smtClean="0"/>
              <a:t>Selecteren: scheiden op kwaliteit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123417" cy="19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upload.wikimedia.org/wikipedia/commons/thumb/b/bd/Kartoffen-wachsen.jpg/520px-Kartoffen-wach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76" y="2852936"/>
            <a:ext cx="3182491" cy="23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2754910" cy="18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Eieren selecteren</a:t>
            </a:r>
            <a:endParaRPr lang="nl-NL" dirty="0"/>
          </a:p>
        </p:txBody>
      </p:sp>
      <p:pic>
        <p:nvPicPr>
          <p:cNvPr id="3" name="Picture 20" descr="https://www.pluimveeweb.nl/site/assets/files/21968/8_ah_20170220_101832.97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4956"/>
            <a:ext cx="5785697" cy="43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Eieren selecteren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2" y="1556792"/>
            <a:ext cx="28459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5146718" cy="204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5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Eieren selecteren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42" y="3501008"/>
            <a:ext cx="19526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ttp://www.cbd.info/Images/IKB_Ei.aspx?width=143&amp;height=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83" y="1844824"/>
            <a:ext cx="13620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www.nvwa.nl/binaries/small/content/gallery/nvwa/content-afbeeldingen/eten-drinken-roken/uitleg-eico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1831"/>
            <a:ext cx="2357346" cy="18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https://eulaw.files.wordpress.com/2010/02/10000000000001900000010c8b6efa71.jpg?w=5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1881"/>
            <a:ext cx="1257493" cy="8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</Words>
  <Application>Microsoft Office PowerPoint</Application>
  <PresentationFormat>Diavoorstelling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Bedrijfskolom</vt:lpstr>
      <vt:lpstr>Productieketen</vt:lpstr>
      <vt:lpstr>Sorteren: scheiden op eigenschap   </vt:lpstr>
      <vt:lpstr>Selecteren: scheiden op kwaliteit </vt:lpstr>
      <vt:lpstr>Eieren selecteren</vt:lpstr>
      <vt:lpstr>Eieren selecteren </vt:lpstr>
      <vt:lpstr>Eieren selecteren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Bedrijfskolom</dc:title>
  <dc:creator>Windows-gebruiker</dc:creator>
  <cp:lastModifiedBy>Mecheline Lips-Maas</cp:lastModifiedBy>
  <cp:revision>10</cp:revision>
  <dcterms:created xsi:type="dcterms:W3CDTF">2017-09-17T17:28:03Z</dcterms:created>
  <dcterms:modified xsi:type="dcterms:W3CDTF">2017-09-18T10:38:25Z</dcterms:modified>
</cp:coreProperties>
</file>